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9"/>
          <p:cNvSpPr/>
          <p:nvPr/>
        </p:nvSpPr>
        <p:spPr>
          <a:xfrm>
            <a:off x="0" y="330120"/>
            <a:ext cx="9142920" cy="6526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ZoneTexte 13"/>
          <p:cNvSpPr/>
          <p:nvPr/>
        </p:nvSpPr>
        <p:spPr>
          <a:xfrm>
            <a:off x="2063880" y="3009960"/>
            <a:ext cx="5015520" cy="301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multiplier par 10, par 100 et par un nombre inférieur à 10.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estimer le résultat d’une opération.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88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200" cy="126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00" name="ZoneTexte 32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6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01" name="ZoneTexte 34"/>
          <p:cNvSpPr/>
          <p:nvPr/>
        </p:nvSpPr>
        <p:spPr>
          <a:xfrm>
            <a:off x="720000" y="2544840"/>
            <a:ext cx="317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 9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6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02" name="Groupe 9"/>
          <p:cNvGrpSpPr/>
          <p:nvPr/>
        </p:nvGrpSpPr>
        <p:grpSpPr>
          <a:xfrm>
            <a:off x="1972080" y="3304800"/>
            <a:ext cx="853560" cy="762120"/>
            <a:chOff x="1972080" y="3304800"/>
            <a:chExt cx="853560" cy="762120"/>
          </a:xfrm>
        </p:grpSpPr>
        <p:cxnSp>
          <p:nvCxnSpPr>
            <p:cNvPr id="203" name="Connecteur droit 15"/>
            <p:cNvCxnSpPr/>
            <p:nvPr/>
          </p:nvCxnSpPr>
          <p:spPr>
            <a:xfrm flipV="1">
              <a:off x="2399040" y="3304800"/>
              <a:ext cx="426960" cy="7516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04" name="Connecteur droit 16"/>
            <p:cNvCxnSpPr/>
            <p:nvPr/>
          </p:nvCxnSpPr>
          <p:spPr>
            <a:xfrm>
              <a:off x="1972080" y="3316320"/>
              <a:ext cx="4276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05" name="Groupe 11"/>
          <p:cNvGrpSpPr/>
          <p:nvPr/>
        </p:nvGrpSpPr>
        <p:grpSpPr>
          <a:xfrm>
            <a:off x="869040" y="1929960"/>
            <a:ext cx="988200" cy="623520"/>
            <a:chOff x="869040" y="1929960"/>
            <a:chExt cx="988200" cy="623520"/>
          </a:xfrm>
        </p:grpSpPr>
        <p:cxnSp>
          <p:nvCxnSpPr>
            <p:cNvPr id="206" name="Connecteur droit 21"/>
            <p:cNvCxnSpPr/>
            <p:nvPr/>
          </p:nvCxnSpPr>
          <p:spPr>
            <a:xfrm>
              <a:off x="1362960" y="1938600"/>
              <a:ext cx="494640" cy="61524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07" name="Connecteur droit 22"/>
            <p:cNvCxnSpPr/>
            <p:nvPr/>
          </p:nvCxnSpPr>
          <p:spPr>
            <a:xfrm flipV="1">
              <a:off x="869040" y="1929960"/>
              <a:ext cx="495000" cy="61416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08" name="ZoneTexte 35"/>
          <p:cNvSpPr/>
          <p:nvPr/>
        </p:nvSpPr>
        <p:spPr>
          <a:xfrm>
            <a:off x="959040" y="3908520"/>
            <a:ext cx="235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54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09" name="Groupe 12"/>
          <p:cNvGrpSpPr/>
          <p:nvPr/>
        </p:nvGrpSpPr>
        <p:grpSpPr>
          <a:xfrm>
            <a:off x="1297080" y="4557600"/>
            <a:ext cx="1247040" cy="761760"/>
            <a:chOff x="1297080" y="4557600"/>
            <a:chExt cx="1247040" cy="761760"/>
          </a:xfrm>
        </p:grpSpPr>
        <p:cxnSp>
          <p:nvCxnSpPr>
            <p:cNvPr id="210" name="Connecteur droit 23"/>
            <p:cNvCxnSpPr/>
            <p:nvPr/>
          </p:nvCxnSpPr>
          <p:spPr>
            <a:xfrm flipV="1">
              <a:off x="1920240" y="4557600"/>
              <a:ext cx="624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11" name="Connecteur droit 24"/>
            <p:cNvCxnSpPr/>
            <p:nvPr/>
          </p:nvCxnSpPr>
          <p:spPr>
            <a:xfrm>
              <a:off x="1297080" y="4568760"/>
              <a:ext cx="62424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12" name="ZoneTexte 36"/>
          <p:cNvSpPr/>
          <p:nvPr/>
        </p:nvSpPr>
        <p:spPr>
          <a:xfrm>
            <a:off x="1400400" y="5319360"/>
            <a:ext cx="1143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540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1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6" name="PlaceHolder 23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7" name="ZoneTexte 37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18" name="PlaceHolder 24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20" name="ZoneTexte 8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90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21" name="ZoneTexte 15"/>
          <p:cNvSpPr/>
          <p:nvPr/>
        </p:nvSpPr>
        <p:spPr>
          <a:xfrm>
            <a:off x="720000" y="2544840"/>
            <a:ext cx="317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 9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10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22" name="Groupe 4"/>
          <p:cNvGrpSpPr/>
          <p:nvPr/>
        </p:nvGrpSpPr>
        <p:grpSpPr>
          <a:xfrm>
            <a:off x="959040" y="3207960"/>
            <a:ext cx="853560" cy="762120"/>
            <a:chOff x="959040" y="3207960"/>
            <a:chExt cx="853560" cy="762120"/>
          </a:xfrm>
        </p:grpSpPr>
        <p:cxnSp>
          <p:nvCxnSpPr>
            <p:cNvPr id="223" name="Connecteur droit 7"/>
            <p:cNvCxnSpPr/>
            <p:nvPr/>
          </p:nvCxnSpPr>
          <p:spPr>
            <a:xfrm flipV="1">
              <a:off x="1386000" y="3207960"/>
              <a:ext cx="426960" cy="7516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24" name="Connecteur droit 8"/>
            <p:cNvCxnSpPr/>
            <p:nvPr/>
          </p:nvCxnSpPr>
          <p:spPr>
            <a:xfrm>
              <a:off x="959040" y="3219480"/>
              <a:ext cx="4276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25" name="Groupe 5"/>
          <p:cNvGrpSpPr/>
          <p:nvPr/>
        </p:nvGrpSpPr>
        <p:grpSpPr>
          <a:xfrm>
            <a:off x="1857240" y="1929960"/>
            <a:ext cx="988200" cy="623520"/>
            <a:chOff x="1857240" y="1929960"/>
            <a:chExt cx="988200" cy="623520"/>
          </a:xfrm>
        </p:grpSpPr>
        <p:cxnSp>
          <p:nvCxnSpPr>
            <p:cNvPr id="226" name="Connecteur droit 9"/>
            <p:cNvCxnSpPr/>
            <p:nvPr/>
          </p:nvCxnSpPr>
          <p:spPr>
            <a:xfrm>
              <a:off x="2351160" y="1938600"/>
              <a:ext cx="494640" cy="61524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27" name="Connecteur droit 10"/>
            <p:cNvCxnSpPr/>
            <p:nvPr/>
          </p:nvCxnSpPr>
          <p:spPr>
            <a:xfrm flipV="1">
              <a:off x="1857240" y="1929960"/>
              <a:ext cx="495000" cy="61416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28" name="ZoneTexte 16"/>
          <p:cNvSpPr/>
          <p:nvPr/>
        </p:nvSpPr>
        <p:spPr>
          <a:xfrm>
            <a:off x="959040" y="3908520"/>
            <a:ext cx="235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10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29" name="Groupe 6"/>
          <p:cNvGrpSpPr/>
          <p:nvPr/>
        </p:nvGrpSpPr>
        <p:grpSpPr>
          <a:xfrm>
            <a:off x="1297080" y="4557600"/>
            <a:ext cx="1247040" cy="761760"/>
            <a:chOff x="1297080" y="4557600"/>
            <a:chExt cx="1247040" cy="761760"/>
          </a:xfrm>
        </p:grpSpPr>
        <p:cxnSp>
          <p:nvCxnSpPr>
            <p:cNvPr id="230" name="Connecteur droit 11"/>
            <p:cNvCxnSpPr/>
            <p:nvPr/>
          </p:nvCxnSpPr>
          <p:spPr>
            <a:xfrm flipV="1">
              <a:off x="1920240" y="4557600"/>
              <a:ext cx="624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31" name="Connecteur droit 12"/>
            <p:cNvCxnSpPr/>
            <p:nvPr/>
          </p:nvCxnSpPr>
          <p:spPr>
            <a:xfrm>
              <a:off x="1297080" y="4568760"/>
              <a:ext cx="62424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32" name="ZoneTexte 18"/>
          <p:cNvSpPr/>
          <p:nvPr/>
        </p:nvSpPr>
        <p:spPr>
          <a:xfrm>
            <a:off x="1400400" y="5319360"/>
            <a:ext cx="1143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360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3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6" name="PlaceHolder 9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7" name="ZoneTexte 21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38" name="PlaceHolder 10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4" dur="indefinite" restart="never" nodeType="tmRoot">
          <p:childTnLst>
            <p:seq>
              <p:cTn id="175" dur="indefinite" nodeType="mainSeq">
                <p:childTnLst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0" name="ZoneTexte 3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405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10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1" name="ZoneTexte 17"/>
          <p:cNvSpPr/>
          <p:nvPr/>
        </p:nvSpPr>
        <p:spPr>
          <a:xfrm>
            <a:off x="1536480" y="4356720"/>
            <a:ext cx="15516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4 050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ZoneTexte 1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6" name="PlaceHolder 3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7" name="ZoneTexte 5"/>
          <p:cNvSpPr/>
          <p:nvPr/>
        </p:nvSpPr>
        <p:spPr>
          <a:xfrm>
            <a:off x="720000" y="2180160"/>
            <a:ext cx="3173760" cy="210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Les unités deviennent des dizaines.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8" name="PlaceHolder 11"/>
          <p:cNvSpPr txBox="1"/>
          <p:nvPr/>
        </p:nvSpPr>
        <p:spPr>
          <a:xfrm>
            <a:off x="7882200" y="649116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00" name="ZoneTexte 12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52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1" name="ZoneTexte 14"/>
          <p:cNvSpPr/>
          <p:nvPr/>
        </p:nvSpPr>
        <p:spPr>
          <a:xfrm>
            <a:off x="720000" y="2544840"/>
            <a:ext cx="3422160" cy="277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Les unités deviennent des centaines.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2" name="ZoneTexte 20"/>
          <p:cNvSpPr/>
          <p:nvPr/>
        </p:nvSpPr>
        <p:spPr>
          <a:xfrm>
            <a:off x="1739160" y="4916520"/>
            <a:ext cx="14626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5 200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6" name="PlaceHolder 4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7" name="ZoneTexte 2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8" name="PlaceHolder 14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10" name="ZoneTexte 9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4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11" name="ZoneTexte 10"/>
          <p:cNvSpPr/>
          <p:nvPr/>
        </p:nvSpPr>
        <p:spPr>
          <a:xfrm>
            <a:off x="720000" y="2544840"/>
            <a:ext cx="317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 7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4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12" name="Groupe 7"/>
          <p:cNvGrpSpPr/>
          <p:nvPr/>
        </p:nvGrpSpPr>
        <p:grpSpPr>
          <a:xfrm>
            <a:off x="1983600" y="3304800"/>
            <a:ext cx="918360" cy="762120"/>
            <a:chOff x="1983600" y="3304800"/>
            <a:chExt cx="918360" cy="762120"/>
          </a:xfrm>
        </p:grpSpPr>
        <p:cxnSp>
          <p:nvCxnSpPr>
            <p:cNvPr id="113" name="Connecteur droit 13"/>
            <p:cNvCxnSpPr/>
            <p:nvPr/>
          </p:nvCxnSpPr>
          <p:spPr>
            <a:xfrm flipV="1">
              <a:off x="2442960" y="3304800"/>
              <a:ext cx="459360" cy="7516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14" name="Connecteur droit 14"/>
            <p:cNvCxnSpPr/>
            <p:nvPr/>
          </p:nvCxnSpPr>
          <p:spPr>
            <a:xfrm>
              <a:off x="1983600" y="3316320"/>
              <a:ext cx="4600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15" name="Groupe 8"/>
          <p:cNvGrpSpPr/>
          <p:nvPr/>
        </p:nvGrpSpPr>
        <p:grpSpPr>
          <a:xfrm>
            <a:off x="948960" y="1921320"/>
            <a:ext cx="1125000" cy="623520"/>
            <a:chOff x="948960" y="1921320"/>
            <a:chExt cx="1125000" cy="623520"/>
          </a:xfrm>
        </p:grpSpPr>
        <p:cxnSp>
          <p:nvCxnSpPr>
            <p:cNvPr id="116" name="Connecteur droit 17"/>
            <p:cNvCxnSpPr/>
            <p:nvPr/>
          </p:nvCxnSpPr>
          <p:spPr>
            <a:xfrm>
              <a:off x="1511280" y="1929960"/>
              <a:ext cx="563040" cy="61524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17" name="Connecteur droit 18"/>
            <p:cNvCxnSpPr/>
            <p:nvPr/>
          </p:nvCxnSpPr>
          <p:spPr>
            <a:xfrm flipV="1">
              <a:off x="948960" y="1921320"/>
              <a:ext cx="563400" cy="61416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18" name="ZoneTexte 11"/>
          <p:cNvSpPr/>
          <p:nvPr/>
        </p:nvSpPr>
        <p:spPr>
          <a:xfrm>
            <a:off x="1299600" y="4046040"/>
            <a:ext cx="23511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 28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19" name="Groupe 10"/>
          <p:cNvGrpSpPr/>
          <p:nvPr/>
        </p:nvGrpSpPr>
        <p:grpSpPr>
          <a:xfrm>
            <a:off x="1775520" y="4735800"/>
            <a:ext cx="988560" cy="761760"/>
            <a:chOff x="1775520" y="4735800"/>
            <a:chExt cx="988560" cy="761760"/>
          </a:xfrm>
        </p:grpSpPr>
        <p:cxnSp>
          <p:nvCxnSpPr>
            <p:cNvPr id="120" name="Connecteur droit 19"/>
            <p:cNvCxnSpPr/>
            <p:nvPr/>
          </p:nvCxnSpPr>
          <p:spPr>
            <a:xfrm flipV="1">
              <a:off x="2269440" y="4735800"/>
              <a:ext cx="49500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21" name="Connecteur droit 20"/>
            <p:cNvCxnSpPr/>
            <p:nvPr/>
          </p:nvCxnSpPr>
          <p:spPr>
            <a:xfrm>
              <a:off x="1775520" y="4746960"/>
              <a:ext cx="49500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22" name="ZoneTexte 25"/>
          <p:cNvSpPr/>
          <p:nvPr/>
        </p:nvSpPr>
        <p:spPr>
          <a:xfrm>
            <a:off x="1739520" y="5556960"/>
            <a:ext cx="1143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280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26" name="PlaceHolder 5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7" name="ZoneTexte 4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28" name="PlaceHolder 15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" dur="indefinite" restart="never" nodeType="tmRoot">
          <p:childTnLst>
            <p:seq>
              <p:cTn id="21" dur="indefinite" nodeType="mainSeq"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30" name="ZoneTexte 30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939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10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1" name="ZoneTexte 33"/>
          <p:cNvSpPr/>
          <p:nvPr/>
        </p:nvSpPr>
        <p:spPr>
          <a:xfrm>
            <a:off x="1471680" y="4470840"/>
            <a:ext cx="14547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9 390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5" name="PlaceHolder 6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36" name="ZoneTexte 6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7" name="PlaceHolder 16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38" name="ZoneTexte 19"/>
          <p:cNvSpPr/>
          <p:nvPr/>
        </p:nvSpPr>
        <p:spPr>
          <a:xfrm>
            <a:off x="720000" y="2180160"/>
            <a:ext cx="3173760" cy="210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Les unités deviennent des dizaines.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40" name="ZoneTexte 38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7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41" name="ZoneTexte 39"/>
          <p:cNvSpPr/>
          <p:nvPr/>
        </p:nvSpPr>
        <p:spPr>
          <a:xfrm>
            <a:off x="720000" y="2544840"/>
            <a:ext cx="317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 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7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42" name="Groupe 28"/>
          <p:cNvGrpSpPr/>
          <p:nvPr/>
        </p:nvGrpSpPr>
        <p:grpSpPr>
          <a:xfrm>
            <a:off x="1926720" y="3191760"/>
            <a:ext cx="853560" cy="762120"/>
            <a:chOff x="1926720" y="3191760"/>
            <a:chExt cx="853560" cy="762120"/>
          </a:xfrm>
        </p:grpSpPr>
        <p:cxnSp>
          <p:nvCxnSpPr>
            <p:cNvPr id="143" name="Connecteur droit 51"/>
            <p:cNvCxnSpPr/>
            <p:nvPr/>
          </p:nvCxnSpPr>
          <p:spPr>
            <a:xfrm flipV="1">
              <a:off x="2353680" y="3191760"/>
              <a:ext cx="426960" cy="7516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44" name="Connecteur droit 52"/>
            <p:cNvCxnSpPr/>
            <p:nvPr/>
          </p:nvCxnSpPr>
          <p:spPr>
            <a:xfrm>
              <a:off x="1926720" y="3203280"/>
              <a:ext cx="4276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45" name="Groupe 29"/>
          <p:cNvGrpSpPr/>
          <p:nvPr/>
        </p:nvGrpSpPr>
        <p:grpSpPr>
          <a:xfrm>
            <a:off x="997920" y="1921320"/>
            <a:ext cx="988200" cy="623520"/>
            <a:chOff x="997920" y="1921320"/>
            <a:chExt cx="988200" cy="623520"/>
          </a:xfrm>
        </p:grpSpPr>
        <p:cxnSp>
          <p:nvCxnSpPr>
            <p:cNvPr id="146" name="Connecteur droit 53"/>
            <p:cNvCxnSpPr/>
            <p:nvPr/>
          </p:nvCxnSpPr>
          <p:spPr>
            <a:xfrm>
              <a:off x="1491840" y="1929960"/>
              <a:ext cx="494640" cy="61524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47" name="Connecteur droit 54"/>
            <p:cNvCxnSpPr/>
            <p:nvPr/>
          </p:nvCxnSpPr>
          <p:spPr>
            <a:xfrm flipV="1">
              <a:off x="997920" y="1921320"/>
              <a:ext cx="495000" cy="61416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48" name="ZoneTexte 40"/>
          <p:cNvSpPr/>
          <p:nvPr/>
        </p:nvSpPr>
        <p:spPr>
          <a:xfrm>
            <a:off x="959040" y="3908520"/>
            <a:ext cx="235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35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49" name="Groupe 30"/>
          <p:cNvGrpSpPr/>
          <p:nvPr/>
        </p:nvGrpSpPr>
        <p:grpSpPr>
          <a:xfrm>
            <a:off x="1297080" y="4557600"/>
            <a:ext cx="1247040" cy="761760"/>
            <a:chOff x="1297080" y="4557600"/>
            <a:chExt cx="1247040" cy="761760"/>
          </a:xfrm>
        </p:grpSpPr>
        <p:cxnSp>
          <p:nvCxnSpPr>
            <p:cNvPr id="150" name="Connecteur droit 55"/>
            <p:cNvCxnSpPr/>
            <p:nvPr/>
          </p:nvCxnSpPr>
          <p:spPr>
            <a:xfrm flipV="1">
              <a:off x="1920240" y="4557600"/>
              <a:ext cx="624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51" name="Connecteur droit 56"/>
            <p:cNvCxnSpPr/>
            <p:nvPr/>
          </p:nvCxnSpPr>
          <p:spPr>
            <a:xfrm>
              <a:off x="1297080" y="4568760"/>
              <a:ext cx="62424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52" name="ZoneTexte 41"/>
          <p:cNvSpPr/>
          <p:nvPr/>
        </p:nvSpPr>
        <p:spPr>
          <a:xfrm>
            <a:off x="1400400" y="5319360"/>
            <a:ext cx="1143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350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6" name="PlaceHolder 7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57" name="ZoneTexte 7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58" name="PlaceHolder 17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9" dur="indefinite" restart="never" nodeType="tmRoot">
          <p:childTnLst>
            <p:seq>
              <p:cTn id="60" dur="indefinite" nodeType="mainSeq">
                <p:childTnLst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60" name="ZoneTexte 42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40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61" name="ZoneTexte 43"/>
          <p:cNvSpPr/>
          <p:nvPr/>
        </p:nvSpPr>
        <p:spPr>
          <a:xfrm>
            <a:off x="720000" y="2544840"/>
            <a:ext cx="3173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 4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10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62" name="Groupe 13"/>
          <p:cNvGrpSpPr/>
          <p:nvPr/>
        </p:nvGrpSpPr>
        <p:grpSpPr>
          <a:xfrm>
            <a:off x="959040" y="3207960"/>
            <a:ext cx="853560" cy="762120"/>
            <a:chOff x="959040" y="3207960"/>
            <a:chExt cx="853560" cy="762120"/>
          </a:xfrm>
        </p:grpSpPr>
        <p:cxnSp>
          <p:nvCxnSpPr>
            <p:cNvPr id="163" name="Connecteur droit 25"/>
            <p:cNvCxnSpPr/>
            <p:nvPr/>
          </p:nvCxnSpPr>
          <p:spPr>
            <a:xfrm flipV="1">
              <a:off x="1386000" y="3207960"/>
              <a:ext cx="426960" cy="7516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64" name="Connecteur droit 26"/>
            <p:cNvCxnSpPr/>
            <p:nvPr/>
          </p:nvCxnSpPr>
          <p:spPr>
            <a:xfrm>
              <a:off x="959040" y="3219480"/>
              <a:ext cx="4276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65" name="Groupe 14"/>
          <p:cNvGrpSpPr/>
          <p:nvPr/>
        </p:nvGrpSpPr>
        <p:grpSpPr>
          <a:xfrm>
            <a:off x="1857240" y="1929960"/>
            <a:ext cx="988200" cy="623520"/>
            <a:chOff x="1857240" y="1929960"/>
            <a:chExt cx="988200" cy="623520"/>
          </a:xfrm>
        </p:grpSpPr>
        <p:cxnSp>
          <p:nvCxnSpPr>
            <p:cNvPr id="166" name="Connecteur droit 27"/>
            <p:cNvCxnSpPr/>
            <p:nvPr/>
          </p:nvCxnSpPr>
          <p:spPr>
            <a:xfrm>
              <a:off x="2351160" y="1938600"/>
              <a:ext cx="494640" cy="61524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67" name="Connecteur droit 28"/>
            <p:cNvCxnSpPr/>
            <p:nvPr/>
          </p:nvCxnSpPr>
          <p:spPr>
            <a:xfrm flipV="1">
              <a:off x="1857240" y="1929960"/>
              <a:ext cx="495000" cy="61416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68" name="ZoneTexte 44"/>
          <p:cNvSpPr/>
          <p:nvPr/>
        </p:nvSpPr>
        <p:spPr>
          <a:xfrm>
            <a:off x="959040" y="3908520"/>
            <a:ext cx="235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32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 10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69" name="Groupe 15"/>
          <p:cNvGrpSpPr/>
          <p:nvPr/>
        </p:nvGrpSpPr>
        <p:grpSpPr>
          <a:xfrm>
            <a:off x="1297080" y="4557600"/>
            <a:ext cx="1247040" cy="761760"/>
            <a:chOff x="1297080" y="4557600"/>
            <a:chExt cx="1247040" cy="761760"/>
          </a:xfrm>
        </p:grpSpPr>
        <p:cxnSp>
          <p:nvCxnSpPr>
            <p:cNvPr id="170" name="Connecteur droit 29"/>
            <p:cNvCxnSpPr/>
            <p:nvPr/>
          </p:nvCxnSpPr>
          <p:spPr>
            <a:xfrm flipV="1">
              <a:off x="1920240" y="4557600"/>
              <a:ext cx="624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71" name="Connecteur droit 30"/>
            <p:cNvCxnSpPr/>
            <p:nvPr/>
          </p:nvCxnSpPr>
          <p:spPr>
            <a:xfrm>
              <a:off x="1297080" y="4568760"/>
              <a:ext cx="62424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72" name="ZoneTexte 45"/>
          <p:cNvSpPr/>
          <p:nvPr/>
        </p:nvSpPr>
        <p:spPr>
          <a:xfrm>
            <a:off x="1400400" y="5319360"/>
            <a:ext cx="1143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320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6" name="PlaceHolder 26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77" name="ZoneTexte 46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78" name="PlaceHolder 27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80" name="ZoneTexte 22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840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10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81" name="ZoneTexte 26"/>
          <p:cNvSpPr/>
          <p:nvPr/>
        </p:nvSpPr>
        <p:spPr>
          <a:xfrm>
            <a:off x="1408680" y="4443840"/>
            <a:ext cx="22716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8 400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5" name="PlaceHolder 13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6" name="ZoneTexte 27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87" name="PlaceHolder 18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8" name="ZoneTexte 31"/>
          <p:cNvSpPr/>
          <p:nvPr/>
        </p:nvSpPr>
        <p:spPr>
          <a:xfrm>
            <a:off x="720000" y="2180160"/>
            <a:ext cx="3173760" cy="210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Les unités deviennent des dizaines.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3" dur="indefinite" restart="never" nodeType="tmRoot">
          <p:childTnLst>
            <p:seq>
              <p:cTn id="124" dur="indefinite" nodeType="mainSeq">
                <p:childTnLst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/>
          </p:nvPr>
        </p:nvSpPr>
        <p:spPr>
          <a:xfrm>
            <a:off x="7882200" y="6490800"/>
            <a:ext cx="12160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90" name="ZoneTexte 23"/>
          <p:cNvSpPr/>
          <p:nvPr/>
        </p:nvSpPr>
        <p:spPr>
          <a:xfrm>
            <a:off x="1135440" y="1299600"/>
            <a:ext cx="287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78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91" name="ZoneTexte 24"/>
          <p:cNvSpPr/>
          <p:nvPr/>
        </p:nvSpPr>
        <p:spPr>
          <a:xfrm>
            <a:off x="720000" y="2544840"/>
            <a:ext cx="3422160" cy="277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Les unités deviennent des centaines.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92" name="ZoneTexte 28"/>
          <p:cNvSpPr/>
          <p:nvPr/>
        </p:nvSpPr>
        <p:spPr>
          <a:xfrm>
            <a:off x="1739160" y="4916520"/>
            <a:ext cx="14626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7 800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9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"/>
          <p:cNvSpPr/>
          <p:nvPr/>
        </p:nvSpPr>
        <p:spPr>
          <a:xfrm>
            <a:off x="3378240" y="8560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7872120" y="3330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6" name="PlaceHolder 20"/>
          <p:cNvSpPr txBox="1"/>
          <p:nvPr/>
        </p:nvSpPr>
        <p:spPr>
          <a:xfrm>
            <a:off x="588600" y="368280"/>
            <a:ext cx="378864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97" name="ZoneTexte 29"/>
          <p:cNvSpPr/>
          <p:nvPr/>
        </p:nvSpPr>
        <p:spPr>
          <a:xfrm>
            <a:off x="4823280" y="1591560"/>
            <a:ext cx="3983040" cy="478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17 385 + 3 025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54 250 + 32 718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76 925 – 5 213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latin typeface="Calibri"/>
                <a:ea typeface="DejaVu Sans"/>
              </a:rPr>
              <a:t>98 758 – 39 249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98" name="PlaceHolder 21"/>
          <p:cNvSpPr txBox="1"/>
          <p:nvPr/>
        </p:nvSpPr>
        <p:spPr>
          <a:xfrm>
            <a:off x="4609440" y="416880"/>
            <a:ext cx="326268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Estime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résultat puis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les opérations suivantes.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0" dur="indefinite" restart="never" nodeType="tmRoot">
          <p:childTnLst>
            <p:seq>
              <p:cTn id="131" dur="indefinite" nodeType="mainSeq">
                <p:childTnLst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</TotalTime>
  <Application>LibreOffice/7.4.1.2$Windows_X86_64 LibreOffice_project/3c58a8f3a960df8bc8fd77b461821e42c061c5f0</Application>
  <AppVersion>15.0000</AppVersion>
  <Words>181</Words>
  <Paragraphs>65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2026-02-12T14:46:57Z</dcterms:modified>
  <cp:revision>81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